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6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F23421-1F0B-6BDD-212C-8C92DEFAD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2E85F1-4115-B10E-2332-393F463AF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EEB81B-095C-EE46-7307-A4FB11F72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3FA68A-C6E3-9D24-C93B-C2FAD60D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35FDD7-BB90-97A4-D217-6952DAFB9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365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924F66-8BBA-F27A-429D-8BA62B2CB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3ACBFF-A9D9-1807-E169-A7568DC30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BB835A-8EFC-2800-1088-52AD2556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E2A25C-4913-B21E-5F87-B5D32D99E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A97A6E-A9FA-389E-EB97-9C44FBCF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8516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72340-C809-6E36-D782-57C5D4DB7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6C3A954-9C70-02A4-B328-8CE889895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5A016D-1155-02F6-6D8B-69A01CD61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8F39E2-7A6D-18E8-91DE-30BC4A333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D7ABCA-BDB5-3393-FD05-C94D7441B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872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07B7A-1C3D-FFB5-E89E-9769BE14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73D16E-E76A-F200-BE32-2886DEE9E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B57918-6939-C79C-7C0A-B97B3D741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FF58E9-D4C4-C40F-675B-14D8A09F8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4FA55F-E478-E6EC-C911-51E12DFB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62F6FB-2CA7-520A-21EB-60F0668E2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916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8400D-697E-72E0-FC8D-967C6C48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2898C8-345B-2116-DFB2-C8D8FE694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AC07908-5891-DA7D-626E-39D26DEF1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3BB48A-BA27-4AA3-E82A-C78CED5DA4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8CF2608-5D86-C0F5-E751-63CAFE8F9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166087D-AE0E-CDA0-A959-56A99841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DDCFC3-D124-50E6-B659-D8E7B3485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7E5588-A442-8FB2-6B89-FF8BCCB3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0515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1BB03-15FE-C82B-3974-3A54D134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4CE4C52-82B0-F99B-FE16-88EF3FA4E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8250B4-EF3F-E926-54FD-809ABC2C4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92C1CB-FF46-7A2F-69E3-515CE3F7A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13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7EAF3D-FFCA-9F6B-5B0E-F50C0DFD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01503F-AC11-A9A7-017F-28EDAC2D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F12B0C-B75D-E36B-81C2-B085245A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963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11C8B-A946-7D8D-0551-E966E16C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92E742-9CCA-EF77-D8B6-34650A16E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264169-491F-8157-7D8C-FCCF33011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718B0A-80A6-E647-6171-0BAC38207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F4BB43-E916-A38A-0079-5082D6F2A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CC6314-712B-C6DF-41E5-0FF1E2C9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731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6AC9B-10A0-1004-6236-495AC42E1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DC44AE-8617-D29F-BE1A-51E906211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1687EC4-BA26-661D-C58A-4DC6F95A5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EB6177-BA3D-B9C0-8930-B5E979150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C63FE5-9B8E-6A9A-E4DF-BCFCC3CB9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AB2A0E-713B-372F-ADA5-FA2F22770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4092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5D7F20-8F49-ED51-4F42-9AC046A2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CE10B0C-DE49-9242-5658-39587D9DD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6E5F23-CF15-80A2-10F9-ECECFCAC2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D4E5B-6878-A359-8D66-72AA50371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67CB1E-D147-359E-5C7B-48B89319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975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12F0CB-59E2-EBDC-1B51-1E9AAC7A2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1EAF7B1-D056-BE60-0222-1A4A93322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4026A9-78CE-38B9-8675-3FE08737A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DD67CC-032F-3F21-1BA2-3BAC2E07C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9B4C04-DAFA-7948-CEA1-D0740C4FA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014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4AF4435-3961-1232-E780-9A6C9ADF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161BBB-9E77-77F2-012C-0B713A2BD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458A2C-BF81-F99B-17BA-19043598F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099B3F-997A-4FED-9B8F-93BC72738D3E}" type="datetimeFigureOut">
              <a:rPr lang="es-CO" smtClean="0"/>
              <a:t>4/10/2026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854443-9226-8589-1CA1-D09129DD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EA4F9C-CC92-B9F3-CDA1-89CB3C1AF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69EB2F-DA17-4DA6-B65E-90DA3A8948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312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6E2FE9-8118-9018-6500-4A6F4DF13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0"/>
          <a:stretch>
            <a:fillRect/>
          </a:stretch>
        </p:blipFill>
        <p:spPr>
          <a:xfrm>
            <a:off x="3238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3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A7177-392D-8806-91C7-74549F170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B51382-2282-A25D-34E1-80AEC34BF78C}"/>
              </a:ext>
            </a:extLst>
          </p:cNvPr>
          <p:cNvSpPr txBox="1"/>
          <p:nvPr/>
        </p:nvSpPr>
        <p:spPr>
          <a:xfrm>
            <a:off x="805542" y="2541316"/>
            <a:ext cx="1058091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Título de la ponencia</a:t>
            </a:r>
          </a:p>
          <a:p>
            <a:pPr algn="ctr"/>
            <a:endParaRPr lang="es-CO" dirty="0">
              <a:latin typeface="Bookman Old Style" panose="02050604050505020204" pitchFamily="18" charset="0"/>
            </a:endParaRPr>
          </a:p>
          <a:p>
            <a:pPr algn="ctr"/>
            <a:endParaRPr lang="es-CO" dirty="0">
              <a:latin typeface="Bookman Old Style" panose="02050604050505020204" pitchFamily="18" charset="0"/>
            </a:endParaRPr>
          </a:p>
          <a:p>
            <a:pPr algn="ctr"/>
            <a:r>
              <a:rPr lang="es-CO" dirty="0">
                <a:latin typeface="Bookman Old Style" panose="02050604050505020204" pitchFamily="18" charset="0"/>
              </a:rPr>
              <a:t>Autor(es) – Filiación institucional</a:t>
            </a:r>
          </a:p>
          <a:p>
            <a:pPr algn="ctr"/>
            <a:endParaRPr lang="es-CO" dirty="0">
              <a:latin typeface="Bookman Old Style" panose="02050604050505020204" pitchFamily="18" charset="0"/>
            </a:endParaRPr>
          </a:p>
          <a:p>
            <a:pPr algn="ctr"/>
            <a:r>
              <a:rPr lang="es-CO" dirty="0">
                <a:latin typeface="Bookman Old Style" panose="02050604050505020204" pitchFamily="18" charset="0"/>
              </a:rPr>
              <a:t>Línea temática del Congreso atendida</a:t>
            </a:r>
          </a:p>
          <a:p>
            <a:pPr algn="ctr"/>
            <a:endParaRPr lang="es-CO" dirty="0">
              <a:latin typeface="Bookman Old Style" panose="02050604050505020204" pitchFamily="18" charset="0"/>
            </a:endParaRPr>
          </a:p>
          <a:p>
            <a:pPr algn="ctr"/>
            <a:r>
              <a:rPr lang="es-CO" dirty="0">
                <a:latin typeface="Bookman Old Style" panose="02050604050505020204" pitchFamily="18" charset="0"/>
              </a:rPr>
              <a:t>Ciudad y país de donde proviene(n) las personas que se presentan como ponentes.</a:t>
            </a:r>
          </a:p>
          <a:p>
            <a:pPr algn="ctr"/>
            <a:endParaRPr lang="es-CO" dirty="0">
              <a:latin typeface="Bookman Old Style" panose="02050604050505020204" pitchFamily="18" charset="0"/>
            </a:endParaRPr>
          </a:p>
          <a:p>
            <a:pPr algn="ctr"/>
            <a:endParaRPr lang="es-CO" dirty="0">
              <a:latin typeface="Bookman Old Style" panose="02050604050505020204" pitchFamily="18" charset="0"/>
            </a:endParaRPr>
          </a:p>
          <a:p>
            <a:pPr algn="ctr"/>
            <a:r>
              <a:rPr lang="es-CO" dirty="0">
                <a:latin typeface="Bookman Old Style" panose="02050604050505020204" pitchFamily="18" charset="0"/>
              </a:rPr>
              <a:t>2026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41060DA-5671-815F-2189-0F4FBB2E4CF1}"/>
              </a:ext>
            </a:extLst>
          </p:cNvPr>
          <p:cNvSpPr/>
          <p:nvPr/>
        </p:nvSpPr>
        <p:spPr>
          <a:xfrm>
            <a:off x="6879549" y="190005"/>
            <a:ext cx="4506908" cy="13287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Puede ubicar en este espacio el logo de la institución que representa. En caso de no usar el espacio, por favor quitar el recuadro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6DCEAE3-F462-064A-0D3A-FB4A97FC8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9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6FABC-8B1B-3310-A7B7-F40749744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AB510A7-20CC-8C75-38E1-8A6822E8FCC9}"/>
              </a:ext>
            </a:extLst>
          </p:cNvPr>
          <p:cNvSpPr txBox="1"/>
          <p:nvPr/>
        </p:nvSpPr>
        <p:spPr>
          <a:xfrm>
            <a:off x="4251365" y="188771"/>
            <a:ext cx="7445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Situación objeto de estudio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3D818A-DF33-5CA1-2ADC-DBB519A9C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F6BD9-6219-E105-6FF3-3CE5990EB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FB88FC5-C532-5674-308B-E707DAAEA224}"/>
              </a:ext>
            </a:extLst>
          </p:cNvPr>
          <p:cNvSpPr txBox="1"/>
          <p:nvPr/>
        </p:nvSpPr>
        <p:spPr>
          <a:xfrm>
            <a:off x="4096987" y="188771"/>
            <a:ext cx="7897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Justificación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24DFC5-D9AA-69A6-485A-BFBA653B2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E4EA7-CACF-D8F8-0210-75BA7208A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2CC413E-E920-54E9-9473-5D8A087F60D2}"/>
              </a:ext>
            </a:extLst>
          </p:cNvPr>
          <p:cNvSpPr txBox="1"/>
          <p:nvPr/>
        </p:nvSpPr>
        <p:spPr>
          <a:xfrm>
            <a:off x="3966358" y="188771"/>
            <a:ext cx="8051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Antecedentes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652F50-0790-CB48-C4E9-3B4F37F57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1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A411A-A5C1-28F0-2F56-170E5DA7C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968B210-98E0-B271-B535-68E64CCD96CE}"/>
              </a:ext>
            </a:extLst>
          </p:cNvPr>
          <p:cNvSpPr txBox="1"/>
          <p:nvPr/>
        </p:nvSpPr>
        <p:spPr>
          <a:xfrm>
            <a:off x="3871356" y="188771"/>
            <a:ext cx="8051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Referentes teóricos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0AC1D2-264A-90E8-357E-38C519C3A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55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E8D9A-568F-EB9A-6A5B-A8192701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0BDD170-91F3-C6B6-04CC-AADF9F994DF3}"/>
              </a:ext>
            </a:extLst>
          </p:cNvPr>
          <p:cNvSpPr txBox="1"/>
          <p:nvPr/>
        </p:nvSpPr>
        <p:spPr>
          <a:xfrm>
            <a:off x="4595751" y="188771"/>
            <a:ext cx="7101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Metodología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595D1F7-C40A-A31C-45B9-328634568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29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5511A-CA91-61CF-510C-9A6B50608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AD90D5-D4B5-0ED7-F0E5-18D29E144379}"/>
              </a:ext>
            </a:extLst>
          </p:cNvPr>
          <p:cNvSpPr txBox="1"/>
          <p:nvPr/>
        </p:nvSpPr>
        <p:spPr>
          <a:xfrm>
            <a:off x="4595751" y="250326"/>
            <a:ext cx="7101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Aciertos y retos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40DA8C-0E14-5B12-2A9B-495380418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88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7D8FF-42C5-6776-5BC6-56465B52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2946BCC-3DA9-B6AB-87CD-6425B0BF74EA}"/>
              </a:ext>
            </a:extLst>
          </p:cNvPr>
          <p:cNvSpPr txBox="1"/>
          <p:nvPr/>
        </p:nvSpPr>
        <p:spPr>
          <a:xfrm>
            <a:off x="4595751" y="166255"/>
            <a:ext cx="7101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Productos y perspectivas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BF20C0-D79F-0F3C-0634-E926C810B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46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79813-CE5E-E196-9A78-3C22EE464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17A1B9D-0D19-1F6C-FEFC-474A3EF5FC51}"/>
              </a:ext>
            </a:extLst>
          </p:cNvPr>
          <p:cNvSpPr txBox="1"/>
          <p:nvPr/>
        </p:nvSpPr>
        <p:spPr>
          <a:xfrm>
            <a:off x="4595751" y="250326"/>
            <a:ext cx="7101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Anexos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D14B517-7B0D-4F57-872D-9FE223151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87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95355-CA3D-35D1-3FB5-2EAE83B8D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EB44AE9-2F0D-1414-E23C-D0E1F40B3FAA}"/>
              </a:ext>
            </a:extLst>
          </p:cNvPr>
          <p:cNvSpPr txBox="1"/>
          <p:nvPr/>
        </p:nvSpPr>
        <p:spPr>
          <a:xfrm>
            <a:off x="4595751" y="166255"/>
            <a:ext cx="7101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Referentes bibliográficos principales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C71E11-0702-EE81-3EA4-116A25452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71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59103-4237-10FC-7C72-02FA185A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8E9D8C9-B6F0-7545-E59E-811A51B7B287}"/>
              </a:ext>
            </a:extLst>
          </p:cNvPr>
          <p:cNvSpPr txBox="1"/>
          <p:nvPr/>
        </p:nvSpPr>
        <p:spPr>
          <a:xfrm>
            <a:off x="4595751" y="250326"/>
            <a:ext cx="7101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Contacto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42B002-CC85-1FB5-DCA1-DC35F474D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86373" cy="13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76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80</Words>
  <Application>Microsoft Office PowerPoint</Application>
  <PresentationFormat>Panorámica</PresentationFormat>
  <Paragraphs>22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Bookman Old Style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FABIAN SANTOFIMIO VARGAS</dc:creator>
  <cp:lastModifiedBy>FABIAN SANTOFIMIO VARGAS</cp:lastModifiedBy>
  <cp:revision>4</cp:revision>
  <dcterms:created xsi:type="dcterms:W3CDTF">2025-09-27T16:15:47Z</dcterms:created>
  <dcterms:modified xsi:type="dcterms:W3CDTF">2026-10-05T01:08:01Z</dcterms:modified>
</cp:coreProperties>
</file>