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1080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AN SANTOFIMIO VARGAS" userId="add8047bc60a2f9f" providerId="LiveId" clId="{BA57684A-8ACF-4C5E-91D1-CD5747EF5D7B}"/>
    <pc:docChg chg="custSel delSld modSld">
      <pc:chgData name="FABIAN SANTOFIMIO VARGAS" userId="add8047bc60a2f9f" providerId="LiveId" clId="{BA57684A-8ACF-4C5E-91D1-CD5747EF5D7B}" dt="2025-09-27T17:17:13.214" v="10" actId="478"/>
      <pc:docMkLst>
        <pc:docMk/>
      </pc:docMkLst>
      <pc:sldChg chg="delSp mod">
        <pc:chgData name="FABIAN SANTOFIMIO VARGAS" userId="add8047bc60a2f9f" providerId="LiveId" clId="{BA57684A-8ACF-4C5E-91D1-CD5747EF5D7B}" dt="2025-09-27T17:16:44.368" v="1" actId="478"/>
        <pc:sldMkLst>
          <pc:docMk/>
          <pc:sldMk cId="4200712536" sldId="258"/>
        </pc:sldMkLst>
        <pc:spChg chg="del">
          <ac:chgData name="FABIAN SANTOFIMIO VARGAS" userId="add8047bc60a2f9f" providerId="LiveId" clId="{BA57684A-8ACF-4C5E-91D1-CD5747EF5D7B}" dt="2025-09-27T17:16:44.368" v="1" actId="478"/>
          <ac:spMkLst>
            <pc:docMk/>
            <pc:sldMk cId="4200712536" sldId="258"/>
            <ac:spMk id="3" creationId="{2E49893B-D2B0-F186-FA2F-E26B2A8C3579}"/>
          </ac:spMkLst>
        </pc:spChg>
        <pc:spChg chg="del">
          <ac:chgData name="FABIAN SANTOFIMIO VARGAS" userId="add8047bc60a2f9f" providerId="LiveId" clId="{BA57684A-8ACF-4C5E-91D1-CD5747EF5D7B}" dt="2025-09-27T17:16:44.368" v="1" actId="478"/>
          <ac:spMkLst>
            <pc:docMk/>
            <pc:sldMk cId="4200712536" sldId="258"/>
            <ac:spMk id="4" creationId="{C40F57B4-06D5-31E9-F15A-2107F64E0CC1}"/>
          </ac:spMkLst>
        </pc:spChg>
      </pc:sldChg>
      <pc:sldChg chg="delSp mod">
        <pc:chgData name="FABIAN SANTOFIMIO VARGAS" userId="add8047bc60a2f9f" providerId="LiveId" clId="{BA57684A-8ACF-4C5E-91D1-CD5747EF5D7B}" dt="2025-09-27T17:16:47.305" v="2" actId="478"/>
        <pc:sldMkLst>
          <pc:docMk/>
          <pc:sldMk cId="3000171" sldId="259"/>
        </pc:sldMkLst>
        <pc:spChg chg="del">
          <ac:chgData name="FABIAN SANTOFIMIO VARGAS" userId="add8047bc60a2f9f" providerId="LiveId" clId="{BA57684A-8ACF-4C5E-91D1-CD5747EF5D7B}" dt="2025-09-27T17:16:47.305" v="2" actId="478"/>
          <ac:spMkLst>
            <pc:docMk/>
            <pc:sldMk cId="3000171" sldId="259"/>
            <ac:spMk id="3" creationId="{18678130-A0D0-F226-8F65-704DDB4C989D}"/>
          </ac:spMkLst>
        </pc:spChg>
        <pc:spChg chg="del">
          <ac:chgData name="FABIAN SANTOFIMIO VARGAS" userId="add8047bc60a2f9f" providerId="LiveId" clId="{BA57684A-8ACF-4C5E-91D1-CD5747EF5D7B}" dt="2025-09-27T17:16:47.305" v="2" actId="478"/>
          <ac:spMkLst>
            <pc:docMk/>
            <pc:sldMk cId="3000171" sldId="259"/>
            <ac:spMk id="4" creationId="{85546CD5-48DF-5A7C-8112-CB5AD8BAC416}"/>
          </ac:spMkLst>
        </pc:spChg>
      </pc:sldChg>
      <pc:sldChg chg="delSp mod">
        <pc:chgData name="FABIAN SANTOFIMIO VARGAS" userId="add8047bc60a2f9f" providerId="LiveId" clId="{BA57684A-8ACF-4C5E-91D1-CD5747EF5D7B}" dt="2025-09-27T17:16:56.574" v="5" actId="478"/>
        <pc:sldMkLst>
          <pc:docMk/>
          <pc:sldMk cId="3050029484" sldId="260"/>
        </pc:sldMkLst>
        <pc:spChg chg="del">
          <ac:chgData name="FABIAN SANTOFIMIO VARGAS" userId="add8047bc60a2f9f" providerId="LiveId" clId="{BA57684A-8ACF-4C5E-91D1-CD5747EF5D7B}" dt="2025-09-27T17:16:56.574" v="5" actId="478"/>
          <ac:spMkLst>
            <pc:docMk/>
            <pc:sldMk cId="3050029484" sldId="260"/>
            <ac:spMk id="3" creationId="{8C52B748-CF4B-AB53-1862-EBEDE659A63D}"/>
          </ac:spMkLst>
        </pc:spChg>
        <pc:spChg chg="del">
          <ac:chgData name="FABIAN SANTOFIMIO VARGAS" userId="add8047bc60a2f9f" providerId="LiveId" clId="{BA57684A-8ACF-4C5E-91D1-CD5747EF5D7B}" dt="2025-09-27T17:16:56.574" v="5" actId="478"/>
          <ac:spMkLst>
            <pc:docMk/>
            <pc:sldMk cId="3050029484" sldId="260"/>
            <ac:spMk id="4" creationId="{2C2CE155-FF35-5018-F2A3-F146925F404E}"/>
          </ac:spMkLst>
        </pc:spChg>
      </pc:sldChg>
      <pc:sldChg chg="delSp mod">
        <pc:chgData name="FABIAN SANTOFIMIO VARGAS" userId="add8047bc60a2f9f" providerId="LiveId" clId="{BA57684A-8ACF-4C5E-91D1-CD5747EF5D7B}" dt="2025-09-27T17:16:59.991" v="6" actId="478"/>
        <pc:sldMkLst>
          <pc:docMk/>
          <pc:sldMk cId="4088588933" sldId="261"/>
        </pc:sldMkLst>
        <pc:spChg chg="del">
          <ac:chgData name="FABIAN SANTOFIMIO VARGAS" userId="add8047bc60a2f9f" providerId="LiveId" clId="{BA57684A-8ACF-4C5E-91D1-CD5747EF5D7B}" dt="2025-09-27T17:16:59.991" v="6" actId="478"/>
          <ac:spMkLst>
            <pc:docMk/>
            <pc:sldMk cId="4088588933" sldId="261"/>
            <ac:spMk id="3" creationId="{3E5D9602-B2E3-46DD-8057-329CDCDACACB}"/>
          </ac:spMkLst>
        </pc:spChg>
        <pc:spChg chg="del">
          <ac:chgData name="FABIAN SANTOFIMIO VARGAS" userId="add8047bc60a2f9f" providerId="LiveId" clId="{BA57684A-8ACF-4C5E-91D1-CD5747EF5D7B}" dt="2025-09-27T17:16:59.991" v="6" actId="478"/>
          <ac:spMkLst>
            <pc:docMk/>
            <pc:sldMk cId="4088588933" sldId="261"/>
            <ac:spMk id="4" creationId="{88AD7809-D37E-9D76-86E2-3CBBCF12765E}"/>
          </ac:spMkLst>
        </pc:spChg>
        <pc:spChg chg="del">
          <ac:chgData name="FABIAN SANTOFIMIO VARGAS" userId="add8047bc60a2f9f" providerId="LiveId" clId="{BA57684A-8ACF-4C5E-91D1-CD5747EF5D7B}" dt="2025-09-27T17:16:59.991" v="6" actId="478"/>
          <ac:spMkLst>
            <pc:docMk/>
            <pc:sldMk cId="4088588933" sldId="261"/>
            <ac:spMk id="6" creationId="{FF4F80E1-E1AD-9640-3532-AA7980697A43}"/>
          </ac:spMkLst>
        </pc:spChg>
        <pc:spChg chg="del">
          <ac:chgData name="FABIAN SANTOFIMIO VARGAS" userId="add8047bc60a2f9f" providerId="LiveId" clId="{BA57684A-8ACF-4C5E-91D1-CD5747EF5D7B}" dt="2025-09-27T17:16:59.991" v="6" actId="478"/>
          <ac:spMkLst>
            <pc:docMk/>
            <pc:sldMk cId="4088588933" sldId="261"/>
            <ac:spMk id="7" creationId="{E5557148-6731-759E-6674-43D0582082E0}"/>
          </ac:spMkLst>
        </pc:spChg>
      </pc:sldChg>
      <pc:sldChg chg="delSp mod">
        <pc:chgData name="FABIAN SANTOFIMIO VARGAS" userId="add8047bc60a2f9f" providerId="LiveId" clId="{BA57684A-8ACF-4C5E-91D1-CD5747EF5D7B}" dt="2025-09-27T17:17:03.367" v="7" actId="478"/>
        <pc:sldMkLst>
          <pc:docMk/>
          <pc:sldMk cId="644946708" sldId="262"/>
        </pc:sldMkLst>
        <pc:spChg chg="del">
          <ac:chgData name="FABIAN SANTOFIMIO VARGAS" userId="add8047bc60a2f9f" providerId="LiveId" clId="{BA57684A-8ACF-4C5E-91D1-CD5747EF5D7B}" dt="2025-09-27T17:17:03.367" v="7" actId="478"/>
          <ac:spMkLst>
            <pc:docMk/>
            <pc:sldMk cId="644946708" sldId="262"/>
            <ac:spMk id="3" creationId="{59A41217-FAB4-C75F-42C1-2AC89BF623BD}"/>
          </ac:spMkLst>
        </pc:spChg>
        <pc:spChg chg="del">
          <ac:chgData name="FABIAN SANTOFIMIO VARGAS" userId="add8047bc60a2f9f" providerId="LiveId" clId="{BA57684A-8ACF-4C5E-91D1-CD5747EF5D7B}" dt="2025-09-27T17:17:03.367" v="7" actId="478"/>
          <ac:spMkLst>
            <pc:docMk/>
            <pc:sldMk cId="644946708" sldId="262"/>
            <ac:spMk id="4" creationId="{BDD07753-C161-B027-16BF-C161D012E9BD}"/>
          </ac:spMkLst>
        </pc:spChg>
      </pc:sldChg>
      <pc:sldChg chg="delSp mod">
        <pc:chgData name="FABIAN SANTOFIMIO VARGAS" userId="add8047bc60a2f9f" providerId="LiveId" clId="{BA57684A-8ACF-4C5E-91D1-CD5747EF5D7B}" dt="2025-09-27T17:16:49.779" v="3" actId="478"/>
        <pc:sldMkLst>
          <pc:docMk/>
          <pc:sldMk cId="2133613165" sldId="263"/>
        </pc:sldMkLst>
        <pc:spChg chg="del">
          <ac:chgData name="FABIAN SANTOFIMIO VARGAS" userId="add8047bc60a2f9f" providerId="LiveId" clId="{BA57684A-8ACF-4C5E-91D1-CD5747EF5D7B}" dt="2025-09-27T17:16:49.779" v="3" actId="478"/>
          <ac:spMkLst>
            <pc:docMk/>
            <pc:sldMk cId="2133613165" sldId="263"/>
            <ac:spMk id="3" creationId="{90CB46DD-B848-2883-1B53-3953FEAE3052}"/>
          </ac:spMkLst>
        </pc:spChg>
        <pc:spChg chg="del">
          <ac:chgData name="FABIAN SANTOFIMIO VARGAS" userId="add8047bc60a2f9f" providerId="LiveId" clId="{BA57684A-8ACF-4C5E-91D1-CD5747EF5D7B}" dt="2025-09-27T17:16:49.779" v="3" actId="478"/>
          <ac:spMkLst>
            <pc:docMk/>
            <pc:sldMk cId="2133613165" sldId="263"/>
            <ac:spMk id="4" creationId="{06256B7C-48A0-32A2-70DE-29890E1483D2}"/>
          </ac:spMkLst>
        </pc:spChg>
      </pc:sldChg>
      <pc:sldChg chg="delSp mod">
        <pc:chgData name="FABIAN SANTOFIMIO VARGAS" userId="add8047bc60a2f9f" providerId="LiveId" clId="{BA57684A-8ACF-4C5E-91D1-CD5747EF5D7B}" dt="2025-09-27T17:16:53.703" v="4" actId="478"/>
        <pc:sldMkLst>
          <pc:docMk/>
          <pc:sldMk cId="1408755916" sldId="264"/>
        </pc:sldMkLst>
        <pc:spChg chg="del">
          <ac:chgData name="FABIAN SANTOFIMIO VARGAS" userId="add8047bc60a2f9f" providerId="LiveId" clId="{BA57684A-8ACF-4C5E-91D1-CD5747EF5D7B}" dt="2025-09-27T17:16:53.703" v="4" actId="478"/>
          <ac:spMkLst>
            <pc:docMk/>
            <pc:sldMk cId="1408755916" sldId="264"/>
            <ac:spMk id="3" creationId="{26140130-81A6-322C-E5B0-0932998DD760}"/>
          </ac:spMkLst>
        </pc:spChg>
        <pc:spChg chg="del">
          <ac:chgData name="FABIAN SANTOFIMIO VARGAS" userId="add8047bc60a2f9f" providerId="LiveId" clId="{BA57684A-8ACF-4C5E-91D1-CD5747EF5D7B}" dt="2025-09-27T17:16:53.703" v="4" actId="478"/>
          <ac:spMkLst>
            <pc:docMk/>
            <pc:sldMk cId="1408755916" sldId="264"/>
            <ac:spMk id="4" creationId="{A6D44D5C-45E9-817F-79F1-A1FD841554F5}"/>
          </ac:spMkLst>
        </pc:spChg>
      </pc:sldChg>
      <pc:sldChg chg="delSp mod">
        <pc:chgData name="FABIAN SANTOFIMIO VARGAS" userId="add8047bc60a2f9f" providerId="LiveId" clId="{BA57684A-8ACF-4C5E-91D1-CD5747EF5D7B}" dt="2025-09-27T17:17:06.493" v="8" actId="478"/>
        <pc:sldMkLst>
          <pc:docMk/>
          <pc:sldMk cId="4080987464" sldId="265"/>
        </pc:sldMkLst>
        <pc:spChg chg="del">
          <ac:chgData name="FABIAN SANTOFIMIO VARGAS" userId="add8047bc60a2f9f" providerId="LiveId" clId="{BA57684A-8ACF-4C5E-91D1-CD5747EF5D7B}" dt="2025-09-27T17:17:06.493" v="8" actId="478"/>
          <ac:spMkLst>
            <pc:docMk/>
            <pc:sldMk cId="4080987464" sldId="265"/>
            <ac:spMk id="3" creationId="{49697EE6-9AC3-4AE6-ACCD-422ABD1E23DD}"/>
          </ac:spMkLst>
        </pc:spChg>
      </pc:sldChg>
      <pc:sldChg chg="delSp mod">
        <pc:chgData name="FABIAN SANTOFIMIO VARGAS" userId="add8047bc60a2f9f" providerId="LiveId" clId="{BA57684A-8ACF-4C5E-91D1-CD5747EF5D7B}" dt="2025-09-27T17:17:09.205" v="9" actId="478"/>
        <pc:sldMkLst>
          <pc:docMk/>
          <pc:sldMk cId="984871801" sldId="266"/>
        </pc:sldMkLst>
        <pc:spChg chg="del">
          <ac:chgData name="FABIAN SANTOFIMIO VARGAS" userId="add8047bc60a2f9f" providerId="LiveId" clId="{BA57684A-8ACF-4C5E-91D1-CD5747EF5D7B}" dt="2025-09-27T17:17:09.205" v="9" actId="478"/>
          <ac:spMkLst>
            <pc:docMk/>
            <pc:sldMk cId="984871801" sldId="266"/>
            <ac:spMk id="3" creationId="{FE23578B-623C-0FA2-6A05-D5109789FB75}"/>
          </ac:spMkLst>
        </pc:spChg>
      </pc:sldChg>
      <pc:sldChg chg="delSp mod">
        <pc:chgData name="FABIAN SANTOFIMIO VARGAS" userId="add8047bc60a2f9f" providerId="LiveId" clId="{BA57684A-8ACF-4C5E-91D1-CD5747EF5D7B}" dt="2025-09-27T17:17:13.214" v="10" actId="478"/>
        <pc:sldMkLst>
          <pc:docMk/>
          <pc:sldMk cId="2831976303" sldId="267"/>
        </pc:sldMkLst>
        <pc:spChg chg="del">
          <ac:chgData name="FABIAN SANTOFIMIO VARGAS" userId="add8047bc60a2f9f" providerId="LiveId" clId="{BA57684A-8ACF-4C5E-91D1-CD5747EF5D7B}" dt="2025-09-27T17:17:13.214" v="10" actId="478"/>
          <ac:spMkLst>
            <pc:docMk/>
            <pc:sldMk cId="2831976303" sldId="267"/>
            <ac:spMk id="3" creationId="{A911EA0E-E193-6FF5-380A-A47F5DA8E6F5}"/>
          </ac:spMkLst>
        </pc:spChg>
        <pc:spChg chg="del">
          <ac:chgData name="FABIAN SANTOFIMIO VARGAS" userId="add8047bc60a2f9f" providerId="LiveId" clId="{BA57684A-8ACF-4C5E-91D1-CD5747EF5D7B}" dt="2025-09-27T17:17:13.214" v="10" actId="478"/>
          <ac:spMkLst>
            <pc:docMk/>
            <pc:sldMk cId="2831976303" sldId="267"/>
            <ac:spMk id="4" creationId="{FAD9675C-58CB-BC8B-811D-F0031FB93FD1}"/>
          </ac:spMkLst>
        </pc:spChg>
      </pc:sldChg>
      <pc:sldChg chg="del">
        <pc:chgData name="FABIAN SANTOFIMIO VARGAS" userId="add8047bc60a2f9f" providerId="LiveId" clId="{BA57684A-8ACF-4C5E-91D1-CD5747EF5D7B}" dt="2025-09-27T17:16:35.818" v="0" actId="47"/>
        <pc:sldMkLst>
          <pc:docMk/>
          <pc:sldMk cId="3012941144" sldId="268"/>
        </pc:sldMkLst>
      </pc:sldChg>
      <pc:sldChg chg="del">
        <pc:chgData name="FABIAN SANTOFIMIO VARGAS" userId="add8047bc60a2f9f" providerId="LiveId" clId="{BA57684A-8ACF-4C5E-91D1-CD5747EF5D7B}" dt="2025-09-27T17:16:35.818" v="0" actId="47"/>
        <pc:sldMkLst>
          <pc:docMk/>
          <pc:sldMk cId="1618408071" sldId="2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F23421-1F0B-6BDD-212C-8C92DEFADF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12E85F1-4115-B10E-2332-393F463AF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EEB81B-095C-EE46-7307-A4FB11F7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3FA68A-C6E3-9D24-C93B-C2FAD60DB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35FDD7-BB90-97A4-D217-6952DAFB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2365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5D7F20-8F49-ED51-4F42-9AC046A29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E10B0C-DE49-9242-5658-39587D9DDF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6E5F23-CF15-80A2-10F9-ECECFCAC2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6D4E5B-6878-A359-8D66-72AA50371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7CB1E-D147-359E-5C7B-48B893195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9751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C12F0CB-59E2-EBDC-1B51-1E9AAC7A20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EAF7B1-D056-BE60-0222-1A4A93322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4026A9-78CE-38B9-8675-3FE08737A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DD67CC-032F-3F21-1BA2-3BAC2E07C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9B4C04-DAFA-7948-CEA1-D0740C4FA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0146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924F66-8BBA-F27A-429D-8BA62B2C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3ACBFF-A9D9-1807-E169-A7568DC3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BB835A-8EFC-2800-1088-52AD2556E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CE2A25C-4913-B21E-5F87-B5D32D99E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A97A6E-A9FA-389E-EB97-9C44FBCF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8516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972340-C809-6E36-D782-57C5D4DB7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6C3A954-9C70-02A4-B328-8CE889895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5A016D-1155-02F6-6D8B-69A01CD61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18F39E2-7A6D-18E8-91DE-30BC4A333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D7ABCA-BDB5-3393-FD05-C94D7441B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872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F07B7A-1C3D-FFB5-E89E-9769BE14E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73D16E-E76A-F200-BE32-2886DEE9E7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BB57918-6939-C79C-7C0A-B97B3D741A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FF58E9-D4C4-C40F-675B-14D8A09F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4FA55F-E478-E6EC-C911-51E12DFB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362F6FB-2CA7-520A-21EB-60F0668E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9162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8400D-697E-72E0-FC8D-967C6C48A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2898C8-345B-2116-DFB2-C8D8FE694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AC07908-5891-DA7D-626E-39D26DEF1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E3BB48A-BA27-4AA3-E82A-C78CED5DA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8CF2608-5D86-C0F5-E751-63CAFE8F9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166087D-AE0E-CDA0-A959-56A99841F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6DDCFC3-D124-50E6-B659-D8E7B3485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77E5588-A442-8FB2-6B89-FF8BCCB31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051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F1BB03-15FE-C82B-3974-3A54D134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CE4C52-82B0-F99B-FE16-88EF3FA4E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A8250B4-EF3F-E926-54FD-809ABC2C4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C92C1CB-FF46-7A2F-69E3-515CE3F7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1335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7EAF3D-FFCA-9F6B-5B0E-F50C0DFD9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D01503F-AC11-A9A7-017F-28EDAC2D3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F12B0C-B75D-E36B-81C2-B085245AF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963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11C8B-A946-7D8D-0551-E966E16CA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92E742-9CCA-EF77-D8B6-34650A16E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64169-491F-8157-7D8C-FCCF33011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4718B0A-80A6-E647-6171-0BAC3820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F4BB43-E916-A38A-0079-5082D6F2A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CC6314-712B-C6DF-41E5-0FF1E2C9C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7313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6AC9B-10A0-1004-6236-495AC42E1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DC44AE-8617-D29F-BE1A-51E906211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687EC4-BA26-661D-C58A-4DC6F95A5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EB6177-BA3D-B9C0-8930-B5E979150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1C63FE5-9B8E-6A9A-E4DF-BCFCC3CB9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5AB2A0E-713B-372F-ADA5-FA2F22770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409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4AF4435-3961-1232-E780-9A6C9ADF9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161BBB-9E77-77F2-012C-0B713A2BD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458A2C-BF81-F99B-17BA-19043598F4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099B3F-997A-4FED-9B8F-93BC72738D3E}" type="datetimeFigureOut">
              <a:rPr lang="es-CO" smtClean="0"/>
              <a:t>27/09/2025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854443-9226-8589-1CA1-D09129DDCC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EA4F9C-CC92-B9F3-CDA1-89CB3C1AF8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9EB2F-DA17-4DA6-B65E-90DA3A8948E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312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3C2A16AC-3030-8674-F9AC-F9A76240EB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3339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79813-CE5E-E196-9A78-3C22EE464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ACAE957E-8053-6061-04FC-CD262F5552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C17A1B9D-0D19-1F6C-FEFC-474A3EF5FC51}"/>
              </a:ext>
            </a:extLst>
          </p:cNvPr>
          <p:cNvSpPr txBox="1"/>
          <p:nvPr/>
        </p:nvSpPr>
        <p:spPr>
          <a:xfrm>
            <a:off x="4595751" y="250326"/>
            <a:ext cx="7101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Anexos</a:t>
            </a:r>
          </a:p>
        </p:txBody>
      </p:sp>
    </p:spTree>
    <p:extLst>
      <p:ext uri="{BB962C8B-B14F-4D97-AF65-F5344CB8AC3E}">
        <p14:creationId xmlns:p14="http://schemas.microsoft.com/office/powerpoint/2010/main" val="4080987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395355-CA3D-35D1-3FB5-2EAE83B8D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5D836168-E3F2-2B83-100C-E13F29A4B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EB44AE9-2F0D-1414-E23C-D0E1F40B3FAA}"/>
              </a:ext>
            </a:extLst>
          </p:cNvPr>
          <p:cNvSpPr txBox="1"/>
          <p:nvPr/>
        </p:nvSpPr>
        <p:spPr>
          <a:xfrm>
            <a:off x="4595751" y="166255"/>
            <a:ext cx="71014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Referentes bibliográficos principales</a:t>
            </a:r>
          </a:p>
        </p:txBody>
      </p:sp>
    </p:spTree>
    <p:extLst>
      <p:ext uri="{BB962C8B-B14F-4D97-AF65-F5344CB8AC3E}">
        <p14:creationId xmlns:p14="http://schemas.microsoft.com/office/powerpoint/2010/main" val="984871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459103-4237-10FC-7C72-02FA185A2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056119EA-F62A-F104-C563-9C9083547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88E9D8C9-B6F0-7545-E59E-811A51B7B287}"/>
              </a:ext>
            </a:extLst>
          </p:cNvPr>
          <p:cNvSpPr txBox="1"/>
          <p:nvPr/>
        </p:nvSpPr>
        <p:spPr>
          <a:xfrm>
            <a:off x="4595751" y="250326"/>
            <a:ext cx="7101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Contacto</a:t>
            </a:r>
          </a:p>
        </p:txBody>
      </p:sp>
    </p:spTree>
    <p:extLst>
      <p:ext uri="{BB962C8B-B14F-4D97-AF65-F5344CB8AC3E}">
        <p14:creationId xmlns:p14="http://schemas.microsoft.com/office/powerpoint/2010/main" val="283197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A7177-392D-8806-91C7-74549F170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Diagrama&#10;&#10;El contenido generado por IA puede ser incorrecto.">
            <a:extLst>
              <a:ext uri="{FF2B5EF4-FFF2-40B4-BE49-F238E27FC236}">
                <a16:creationId xmlns:a16="http://schemas.microsoft.com/office/drawing/2014/main" id="{26C363CF-B009-A359-D5A1-0C9A88BCC3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5759532" cy="1698171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03B51382-2282-A25D-34E1-80AEC34BF78C}"/>
              </a:ext>
            </a:extLst>
          </p:cNvPr>
          <p:cNvSpPr txBox="1"/>
          <p:nvPr/>
        </p:nvSpPr>
        <p:spPr>
          <a:xfrm>
            <a:off x="805542" y="2541316"/>
            <a:ext cx="10580915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Título de la ponencia</a:t>
            </a:r>
          </a:p>
          <a:p>
            <a:pPr algn="ctr"/>
            <a:endParaRPr lang="es-CO" dirty="0">
              <a:latin typeface="Bookman Old Style" panose="02050604050505020204" pitchFamily="18" charset="0"/>
            </a:endParaRPr>
          </a:p>
          <a:p>
            <a:pPr algn="ctr"/>
            <a:endParaRPr lang="es-CO" dirty="0">
              <a:latin typeface="Bookman Old Style" panose="02050604050505020204" pitchFamily="18" charset="0"/>
            </a:endParaRPr>
          </a:p>
          <a:p>
            <a:pPr algn="ctr"/>
            <a:r>
              <a:rPr lang="es-CO" dirty="0">
                <a:latin typeface="Bookman Old Style" panose="02050604050505020204" pitchFamily="18" charset="0"/>
              </a:rPr>
              <a:t>Autor(es) – Filiación institucional</a:t>
            </a:r>
          </a:p>
          <a:p>
            <a:pPr algn="ctr"/>
            <a:endParaRPr lang="es-CO" dirty="0">
              <a:latin typeface="Bookman Old Style" panose="02050604050505020204" pitchFamily="18" charset="0"/>
            </a:endParaRPr>
          </a:p>
          <a:p>
            <a:pPr algn="ctr"/>
            <a:r>
              <a:rPr lang="es-CO" dirty="0">
                <a:latin typeface="Bookman Old Style" panose="02050604050505020204" pitchFamily="18" charset="0"/>
              </a:rPr>
              <a:t>Línea temática del Congreso atendida</a:t>
            </a:r>
          </a:p>
          <a:p>
            <a:pPr algn="ctr"/>
            <a:endParaRPr lang="es-CO" dirty="0">
              <a:latin typeface="Bookman Old Style" panose="02050604050505020204" pitchFamily="18" charset="0"/>
            </a:endParaRPr>
          </a:p>
          <a:p>
            <a:pPr algn="ctr"/>
            <a:r>
              <a:rPr lang="es-CO" dirty="0">
                <a:latin typeface="Bookman Old Style" panose="02050604050505020204" pitchFamily="18" charset="0"/>
              </a:rPr>
              <a:t>Ciudad y país de donde proviene(n) las personas que se presentan como ponentes.</a:t>
            </a:r>
          </a:p>
          <a:p>
            <a:pPr algn="ctr"/>
            <a:endParaRPr lang="es-CO" dirty="0">
              <a:latin typeface="Bookman Old Style" panose="02050604050505020204" pitchFamily="18" charset="0"/>
            </a:endParaRPr>
          </a:p>
          <a:p>
            <a:pPr algn="ctr"/>
            <a:endParaRPr lang="es-CO" dirty="0">
              <a:latin typeface="Bookman Old Style" panose="02050604050505020204" pitchFamily="18" charset="0"/>
            </a:endParaRPr>
          </a:p>
          <a:p>
            <a:pPr algn="ctr"/>
            <a:r>
              <a:rPr lang="es-CO" dirty="0">
                <a:latin typeface="Bookman Old Style" panose="02050604050505020204" pitchFamily="18" charset="0"/>
              </a:rPr>
              <a:t>2025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41060DA-5671-815F-2189-0F4FBB2E4CF1}"/>
              </a:ext>
            </a:extLst>
          </p:cNvPr>
          <p:cNvSpPr/>
          <p:nvPr/>
        </p:nvSpPr>
        <p:spPr>
          <a:xfrm>
            <a:off x="7920841" y="190005"/>
            <a:ext cx="2945081" cy="193567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>
                <a:solidFill>
                  <a:sysClr val="windowText" lastClr="000000"/>
                </a:solidFill>
                <a:latin typeface="Bookman Old Style" panose="02050604050505020204" pitchFamily="18" charset="0"/>
              </a:rPr>
              <a:t>Puede ubicar en este espacio el logo de la institución que representa. En caso de no usar el espacio, por favor quitar el recuadro</a:t>
            </a:r>
          </a:p>
        </p:txBody>
      </p:sp>
    </p:spTree>
    <p:extLst>
      <p:ext uri="{BB962C8B-B14F-4D97-AF65-F5344CB8AC3E}">
        <p14:creationId xmlns:p14="http://schemas.microsoft.com/office/powerpoint/2010/main" val="4173691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6FABC-8B1B-3310-A7B7-F40749744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CCF5B2AC-D41C-DF52-C8E2-85CDC15E74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AB510A7-20CC-8C75-38E1-8A6822E8FCC9}"/>
              </a:ext>
            </a:extLst>
          </p:cNvPr>
          <p:cNvSpPr txBox="1"/>
          <p:nvPr/>
        </p:nvSpPr>
        <p:spPr>
          <a:xfrm>
            <a:off x="4251365" y="188771"/>
            <a:ext cx="74458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Situación objeto de estudio</a:t>
            </a:r>
          </a:p>
        </p:txBody>
      </p:sp>
    </p:spTree>
    <p:extLst>
      <p:ext uri="{BB962C8B-B14F-4D97-AF65-F5344CB8AC3E}">
        <p14:creationId xmlns:p14="http://schemas.microsoft.com/office/powerpoint/2010/main" val="42007125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DF6BD9-6219-E105-6FF3-3CE5990EB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A9766B87-3D3B-DE72-F3BA-5E9D7ACEE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9FB88FC5-C532-5674-308B-E707DAAEA224}"/>
              </a:ext>
            </a:extLst>
          </p:cNvPr>
          <p:cNvSpPr txBox="1"/>
          <p:nvPr/>
        </p:nvSpPr>
        <p:spPr>
          <a:xfrm>
            <a:off x="4096987" y="188771"/>
            <a:ext cx="7897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Justificación</a:t>
            </a:r>
          </a:p>
        </p:txBody>
      </p:sp>
    </p:spTree>
    <p:extLst>
      <p:ext uri="{BB962C8B-B14F-4D97-AF65-F5344CB8AC3E}">
        <p14:creationId xmlns:p14="http://schemas.microsoft.com/office/powerpoint/2010/main" val="300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7E4EA7-CACF-D8F8-0210-75BA7208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38204EA8-C7ED-4BB8-4299-55C6FFD4A5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2CC413E-E920-54E9-9473-5D8A087F60D2}"/>
              </a:ext>
            </a:extLst>
          </p:cNvPr>
          <p:cNvSpPr txBox="1"/>
          <p:nvPr/>
        </p:nvSpPr>
        <p:spPr>
          <a:xfrm>
            <a:off x="3966358" y="188771"/>
            <a:ext cx="8051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Antecedentes</a:t>
            </a:r>
          </a:p>
        </p:txBody>
      </p:sp>
    </p:spTree>
    <p:extLst>
      <p:ext uri="{BB962C8B-B14F-4D97-AF65-F5344CB8AC3E}">
        <p14:creationId xmlns:p14="http://schemas.microsoft.com/office/powerpoint/2010/main" val="2133613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A411A-A5C1-28F0-2F56-170E5DA7C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3708C215-B77C-1184-3A5C-C351CA50AF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1968B210-98E0-B271-B535-68E64CCD96CE}"/>
              </a:ext>
            </a:extLst>
          </p:cNvPr>
          <p:cNvSpPr txBox="1"/>
          <p:nvPr/>
        </p:nvSpPr>
        <p:spPr>
          <a:xfrm>
            <a:off x="3871356" y="188771"/>
            <a:ext cx="80514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Referentes teóricos</a:t>
            </a:r>
          </a:p>
        </p:txBody>
      </p:sp>
    </p:spTree>
    <p:extLst>
      <p:ext uri="{BB962C8B-B14F-4D97-AF65-F5344CB8AC3E}">
        <p14:creationId xmlns:p14="http://schemas.microsoft.com/office/powerpoint/2010/main" val="140875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E8D9A-568F-EB9A-6A5B-A81927017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1E168241-B016-9579-3AFC-3BB8AF52C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0BDD170-91F3-C6B6-04CC-AADF9F994DF3}"/>
              </a:ext>
            </a:extLst>
          </p:cNvPr>
          <p:cNvSpPr txBox="1"/>
          <p:nvPr/>
        </p:nvSpPr>
        <p:spPr>
          <a:xfrm>
            <a:off x="4595751" y="188771"/>
            <a:ext cx="7101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Metodología</a:t>
            </a:r>
          </a:p>
        </p:txBody>
      </p:sp>
    </p:spTree>
    <p:extLst>
      <p:ext uri="{BB962C8B-B14F-4D97-AF65-F5344CB8AC3E}">
        <p14:creationId xmlns:p14="http://schemas.microsoft.com/office/powerpoint/2010/main" val="3050029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5511A-CA91-61CF-510C-9A6B50608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49BA655D-AEEB-31B9-A811-0BBDA0F407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B3AD90D5-D4B5-0ED7-F0E5-18D29E144379}"/>
              </a:ext>
            </a:extLst>
          </p:cNvPr>
          <p:cNvSpPr txBox="1"/>
          <p:nvPr/>
        </p:nvSpPr>
        <p:spPr>
          <a:xfrm>
            <a:off x="4595751" y="250326"/>
            <a:ext cx="7101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Aciertos y retos</a:t>
            </a:r>
          </a:p>
        </p:txBody>
      </p:sp>
    </p:spTree>
    <p:extLst>
      <p:ext uri="{BB962C8B-B14F-4D97-AF65-F5344CB8AC3E}">
        <p14:creationId xmlns:p14="http://schemas.microsoft.com/office/powerpoint/2010/main" val="4088588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87D8FF-42C5-6776-5BC6-56465B52A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Diagrama&#10;&#10;El contenido generado por IA puede ser incorrecto.">
            <a:extLst>
              <a:ext uri="{FF2B5EF4-FFF2-40B4-BE49-F238E27FC236}">
                <a16:creationId xmlns:a16="http://schemas.microsoft.com/office/drawing/2014/main" id="{951E11B7-079D-D72C-27DE-42F839CDAC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3" t="7965" r="48376" b="67273"/>
          <a:stretch>
            <a:fillRect/>
          </a:stretch>
        </p:blipFill>
        <p:spPr>
          <a:xfrm>
            <a:off x="0" y="0"/>
            <a:ext cx="3681351" cy="108542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2946BCC-3DA9-B6AB-87CD-6425B0BF74EA}"/>
              </a:ext>
            </a:extLst>
          </p:cNvPr>
          <p:cNvSpPr txBox="1"/>
          <p:nvPr/>
        </p:nvSpPr>
        <p:spPr>
          <a:xfrm>
            <a:off x="4595751" y="166255"/>
            <a:ext cx="71014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40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Productos y perspectivas</a:t>
            </a:r>
          </a:p>
        </p:txBody>
      </p:sp>
    </p:spTree>
    <p:extLst>
      <p:ext uri="{BB962C8B-B14F-4D97-AF65-F5344CB8AC3E}">
        <p14:creationId xmlns:p14="http://schemas.microsoft.com/office/powerpoint/2010/main" val="644946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80</Words>
  <Application>Microsoft Office PowerPoint</Application>
  <PresentationFormat>Panorámica</PresentationFormat>
  <Paragraphs>22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Bookman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FABIAN SANTOFIMIO VARGAS</dc:creator>
  <cp:lastModifiedBy>FABIAN SANTOFIMIO VARGAS</cp:lastModifiedBy>
  <cp:revision>3</cp:revision>
  <dcterms:created xsi:type="dcterms:W3CDTF">2025-09-27T16:15:47Z</dcterms:created>
  <dcterms:modified xsi:type="dcterms:W3CDTF">2025-09-27T17:17:15Z</dcterms:modified>
</cp:coreProperties>
</file>